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91" d="100"/>
          <a:sy n="91" d="100"/>
        </p:scale>
        <p:origin x="-1014" y="-96"/>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4/7/2024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72910"/>
            <a:ext cx="2898836"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0" i="0" u="none" strike="noStrike" cap="none" dirty="0" smtClean="0">
                <a:solidFill>
                  <a:schemeClr val="tx1"/>
                </a:solidFill>
                <a:latin typeface="Arial"/>
                <a:ea typeface="Arial"/>
                <a:cs typeface="Arial"/>
                <a:sym typeface="Arial"/>
              </a:rPr>
              <a:t>:</a:t>
            </a:r>
            <a:r>
              <a:rPr lang="en-US" sz="1100" dirty="0" smtClean="0">
                <a:solidFill>
                  <a:schemeClr val="tx1"/>
                </a:solidFill>
              </a:rPr>
              <a:t>T.MOHAMMED USAID</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511321104054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xmlns=""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xmlns=""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descr="login.png"/>
          <p:cNvPicPr>
            <a:picLocks noChangeAspect="1"/>
          </p:cNvPicPr>
          <p:nvPr/>
        </p:nvPicPr>
        <p:blipFill>
          <a:blip r:embed="rId2"/>
          <a:stretch>
            <a:fillRect/>
          </a:stretch>
        </p:blipFill>
        <p:spPr>
          <a:xfrm>
            <a:off x="0" y="1145627"/>
            <a:ext cx="9144000" cy="3996617"/>
          </a:xfrm>
          <a:prstGeom prst="rect">
            <a:avLst/>
          </a:prstGeom>
        </p:spPr>
      </p:pic>
    </p:spTree>
    <p:extLst>
      <p:ext uri="{BB962C8B-B14F-4D97-AF65-F5344CB8AC3E}">
        <p14:creationId xmlns:p14="http://schemas.microsoft.com/office/powerpoint/2010/main" xmlns=""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5" name="Picture 4" descr="about us.png"/>
          <p:cNvPicPr>
            <a:picLocks noChangeAspect="1"/>
          </p:cNvPicPr>
          <p:nvPr/>
        </p:nvPicPr>
        <p:blipFill>
          <a:blip r:embed="rId2"/>
          <a:stretch>
            <a:fillRect/>
          </a:stretch>
        </p:blipFill>
        <p:spPr>
          <a:xfrm>
            <a:off x="0" y="1114097"/>
            <a:ext cx="9144000" cy="4028147"/>
          </a:xfrm>
          <a:prstGeom prst="rect">
            <a:avLst/>
          </a:prstGeom>
        </p:spPr>
      </p:pic>
    </p:spTree>
    <p:extLst>
      <p:ext uri="{BB962C8B-B14F-4D97-AF65-F5344CB8AC3E}">
        <p14:creationId xmlns:p14="http://schemas.microsoft.com/office/powerpoint/2010/main" xmlns=""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descr="booking bus.png"/>
          <p:cNvPicPr>
            <a:picLocks noChangeAspect="1"/>
          </p:cNvPicPr>
          <p:nvPr/>
        </p:nvPicPr>
        <p:blipFill>
          <a:blip r:embed="rId2"/>
          <a:stretch>
            <a:fillRect/>
          </a:stretch>
        </p:blipFill>
        <p:spPr>
          <a:xfrm>
            <a:off x="0" y="1250731"/>
            <a:ext cx="4614041" cy="3891514"/>
          </a:xfrm>
          <a:prstGeom prst="rect">
            <a:avLst/>
          </a:prstGeom>
        </p:spPr>
      </p:pic>
      <p:pic>
        <p:nvPicPr>
          <p:cNvPr id="8" name="Picture 7" descr="services-list of bookings.png"/>
          <p:cNvPicPr>
            <a:picLocks noChangeAspect="1"/>
          </p:cNvPicPr>
          <p:nvPr/>
        </p:nvPicPr>
        <p:blipFill>
          <a:blip r:embed="rId3"/>
          <a:stretch>
            <a:fillRect/>
          </a:stretch>
        </p:blipFill>
        <p:spPr>
          <a:xfrm>
            <a:off x="4698124" y="1208689"/>
            <a:ext cx="4445875" cy="3933555"/>
          </a:xfrm>
          <a:prstGeom prst="rect">
            <a:avLst/>
          </a:prstGeom>
        </p:spPr>
      </p:pic>
    </p:spTree>
    <p:extLst>
      <p:ext uri="{BB962C8B-B14F-4D97-AF65-F5344CB8AC3E}">
        <p14:creationId xmlns:p14="http://schemas.microsoft.com/office/powerpoint/2010/main" xmlns=""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descr="departments page.png"/>
          <p:cNvPicPr>
            <a:picLocks noChangeAspect="1"/>
          </p:cNvPicPr>
          <p:nvPr/>
        </p:nvPicPr>
        <p:blipFill>
          <a:blip r:embed="rId2"/>
          <a:stretch>
            <a:fillRect/>
          </a:stretch>
        </p:blipFill>
        <p:spPr>
          <a:xfrm>
            <a:off x="0" y="1114097"/>
            <a:ext cx="9144000" cy="4028147"/>
          </a:xfrm>
          <a:prstGeom prst="rect">
            <a:avLst/>
          </a:prstGeom>
        </p:spPr>
      </p:pic>
    </p:spTree>
    <p:extLst>
      <p:ext uri="{BB962C8B-B14F-4D97-AF65-F5344CB8AC3E}">
        <p14:creationId xmlns:p14="http://schemas.microsoft.com/office/powerpoint/2010/main" xmlns=""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descr="blog page.png"/>
          <p:cNvPicPr>
            <a:picLocks noChangeAspect="1"/>
          </p:cNvPicPr>
          <p:nvPr/>
        </p:nvPicPr>
        <p:blipFill>
          <a:blip r:embed="rId2"/>
          <a:stretch>
            <a:fillRect/>
          </a:stretch>
        </p:blipFill>
        <p:spPr>
          <a:xfrm>
            <a:off x="0" y="1114097"/>
            <a:ext cx="9144000" cy="4028147"/>
          </a:xfrm>
          <a:prstGeom prst="rect">
            <a:avLst/>
          </a:prstGeom>
        </p:spPr>
      </p:pic>
    </p:spTree>
    <p:extLst>
      <p:ext uri="{BB962C8B-B14F-4D97-AF65-F5344CB8AC3E}">
        <p14:creationId xmlns:p14="http://schemas.microsoft.com/office/powerpoint/2010/main" xmlns=""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xmlns=""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xmlns=""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xmlns=""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xmlns=""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xmlns=""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xmlns=""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xmlns=""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xmlns=""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xmlns=""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xmlns=""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xmlns=""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xmlns=""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xmlns=""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xmlns=""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340</TotalTime>
  <Words>2154</Words>
  <Application>Microsoft Office PowerPoint</Application>
  <PresentationFormat>On-screen Show (16:9)</PresentationFormat>
  <Paragraphs>110</Paragraphs>
  <Slides>18</Slides>
  <Notes>10</Notes>
  <HiddenSlides>0</HiddenSlides>
  <MMClips>0</MMClips>
  <ScaleCrop>false</ScaleCrop>
  <HeadingPairs>
    <vt:vector size="6" baseType="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0" baseType="lpstr">
      <vt:lpstr>Simple Light</vt:lpstr>
      <vt:lpstr>Slide 1</vt:lpstr>
      <vt:lpstr>Slide 2</vt:lpstr>
      <vt:lpstr>Abstract</vt:lpstr>
      <vt:lpstr>Problem Statement</vt:lpstr>
      <vt:lpstr>Project Overview</vt:lpstr>
      <vt:lpstr>Proposed Solution</vt:lpstr>
      <vt:lpstr>Slide 7</vt:lpstr>
      <vt:lpstr>Slide 8</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iqbalahmed</cp:lastModifiedBy>
  <cp:revision>18</cp:revision>
  <dcterms:modified xsi:type="dcterms:W3CDTF">2024-04-07T10:06:23Z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